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3325" y="1674673"/>
            <a:ext cx="7421904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НЕТРАДИЦИОННЫЕ</a:t>
            </a:r>
          </a:p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ТЕХНИКИ</a:t>
            </a:r>
          </a:p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РИСОВАНИЯ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277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Кисть рисунок для детей - 75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20032"/>
            <a:ext cx="2287880" cy="130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7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Кисть рисунок для детей - 75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20032"/>
            <a:ext cx="2287880" cy="130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7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Кисть рисунок для детей - 75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20032"/>
            <a:ext cx="2287880" cy="130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476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Кисть рисунок для детей - 75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20032"/>
            <a:ext cx="2287880" cy="130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7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Кисть рисунок для детей - 75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20032"/>
            <a:ext cx="2287880" cy="130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7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Кисть рисунок для детей - 75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20032"/>
            <a:ext cx="2287880" cy="130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7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Кисть рисунок для детей - 75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20032"/>
            <a:ext cx="2287880" cy="130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7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Кисть рисунок для детей - 75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20032"/>
            <a:ext cx="2287880" cy="130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7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Кисть рисунок для детей - 75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20032"/>
            <a:ext cx="2287880" cy="130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7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Кисть рисунок для детей - 75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20032"/>
            <a:ext cx="2287880" cy="130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7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</TotalTime>
  <Words>3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Даниил</dc:creator>
  <cp:lastModifiedBy>Даниил</cp:lastModifiedBy>
  <cp:revision>2</cp:revision>
  <dcterms:created xsi:type="dcterms:W3CDTF">2024-03-31T16:46:47Z</dcterms:created>
  <dcterms:modified xsi:type="dcterms:W3CDTF">2024-03-31T16:58:35Z</dcterms:modified>
</cp:coreProperties>
</file>