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7" r:id="rId3"/>
    <p:sldId id="257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6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C5C72-D843-4F61-82B6-02E6BAB790EB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E67596-F355-4646-8C2E-FFE6F97BD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51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67596-F355-4646-8C2E-FFE6F97BD06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069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67596-F355-4646-8C2E-FFE6F97BD06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254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" y="-22933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476672"/>
            <a:ext cx="6192688" cy="1470025"/>
          </a:xfrm>
        </p:spPr>
        <p:txBody>
          <a:bodyPr>
            <a:normAutofit fontScale="90000"/>
          </a:bodyPr>
          <a:lstStyle/>
          <a:p>
            <a:r>
              <a:rPr lang="ru-RU" sz="1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Муниципальное казенное дошкольное образовательное учреждение города Новосибирска "Детский сад № 249 "КОЛОБОК" общеразвивающего вида с приоритетным осуществлением физического развития и оздоровления всех воспитанников"</a:t>
            </a:r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72302" y="5661248"/>
            <a:ext cx="4680520" cy="1126976"/>
          </a:xfrm>
        </p:spPr>
        <p:txBody>
          <a:bodyPr>
            <a:normAutofit/>
          </a:bodyPr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Выполнила: </a:t>
            </a:r>
          </a:p>
          <a:p>
            <a:r>
              <a:rPr lang="ru-RU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 средней группы</a:t>
            </a:r>
          </a:p>
          <a:p>
            <a:r>
              <a:rPr lang="ru-RU" sz="16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Кривошапова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Ю. А.</a:t>
            </a:r>
            <a:endParaRPr lang="ru-RU" sz="16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1344442"/>
            <a:ext cx="71938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УРОКИ БЕЗОПАСНОСТИ</a:t>
            </a:r>
            <a:endParaRPr lang="ru-RU" sz="5400" b="1" cap="none" spc="0" dirty="0">
              <a:ln w="11430"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818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8640"/>
            <a:ext cx="2718894" cy="59106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0515"/>
            <a:ext cx="2805812" cy="609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2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6632"/>
            <a:ext cx="6299340" cy="29064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291" y="3789040"/>
            <a:ext cx="5521988" cy="290199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789040"/>
            <a:ext cx="4752528" cy="279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2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2227217" cy="48417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692696"/>
            <a:ext cx="5980852" cy="27511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617640"/>
            <a:ext cx="3877280" cy="295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2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" y="-32373"/>
            <a:ext cx="6086074" cy="2799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221088"/>
            <a:ext cx="5249992" cy="24149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01008"/>
            <a:ext cx="4968552" cy="23971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125" y="1268760"/>
            <a:ext cx="3313988" cy="317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2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8639"/>
            <a:ext cx="8319500" cy="38385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212976"/>
            <a:ext cx="7104248" cy="352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2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76810"/>
            <a:ext cx="4427984" cy="23444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90202"/>
            <a:ext cx="3725856" cy="23310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980728"/>
            <a:ext cx="3725856" cy="23762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4572000" cy="237626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280403" y="0"/>
            <a:ext cx="636001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Викторина </a:t>
            </a:r>
          </a:p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«По тропинкам безопасности»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142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4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835787" y="0"/>
            <a:ext cx="74724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РАБОТА С РОДИТЕЛЯМИ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492896"/>
            <a:ext cx="5364088" cy="17173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522" y="4211124"/>
            <a:ext cx="3556541" cy="24591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9" y="777792"/>
            <a:ext cx="6513681" cy="23762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11124"/>
            <a:ext cx="4105220" cy="245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6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2242075" y="-152"/>
            <a:ext cx="46836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ИТОГИ ПОЕКТА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1052736"/>
            <a:ext cx="784887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процессе работы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дети закрепили знания правил поведения в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пасных ситуациях и пути выхода из них. Дети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изучили как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разумно и правильно вести себя в разных жизненных ситуациях, а в экстремальных – принять единственно верное решение, чтобы избежать тяжёлых последствий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Повысилась познавательная активность. Также повысился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образованный уровень родителей по данной проблеме,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обозначен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круг правил, с которыми необходимо знакомить, прежде всего, в семье.</a:t>
            </a:r>
          </a:p>
          <a:p>
            <a:endParaRPr lang="ru-RU" dirty="0"/>
          </a:p>
        </p:txBody>
      </p:sp>
      <p:pic>
        <p:nvPicPr>
          <p:cNvPr id="7" name="Рисунок 6" descr="children-clipart-png-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4437112"/>
            <a:ext cx="3121158" cy="231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2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7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42062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26610" y="5733256"/>
            <a:ext cx="7879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 descr="dl-B4GU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4869160"/>
            <a:ext cx="2350181" cy="19888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1640" y="116632"/>
            <a:ext cx="6336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Соблюдайте правила безопасности – 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Будет меньше в жизни неприятности!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42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187624" y="620688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2203" y="159023"/>
            <a:ext cx="82636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ФОРМУЛА БЕЗОПАСНОСТИ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1484784"/>
            <a:ext cx="626469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Безопасности формула есть:</a:t>
            </a:r>
          </a:p>
          <a:p>
            <a:r>
              <a:rPr lang="ru-RU" sz="3200" b="1" dirty="0">
                <a:solidFill>
                  <a:srgbClr val="FF0000"/>
                </a:solidFill>
              </a:rPr>
              <a:t>Надо видеть, предвидеть, учесть.</a:t>
            </a:r>
          </a:p>
          <a:p>
            <a:r>
              <a:rPr lang="ru-RU" sz="3200" b="1" dirty="0">
                <a:solidFill>
                  <a:srgbClr val="FF0000"/>
                </a:solidFill>
              </a:rPr>
              <a:t>По возможности – всё избежать,</a:t>
            </a:r>
          </a:p>
          <a:p>
            <a:r>
              <a:rPr lang="ru-RU" sz="3200" b="1" dirty="0">
                <a:solidFill>
                  <a:srgbClr val="FF0000"/>
                </a:solidFill>
              </a:rPr>
              <a:t>А где надо – на помощь позвать.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 descr="ehkhmblema_2015.png"/>
          <p:cNvPicPr>
            <a:picLocks noChangeAspect="1"/>
          </p:cNvPicPr>
          <p:nvPr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5940152" y="2796348"/>
            <a:ext cx="3188050" cy="401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7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862666" y="0"/>
            <a:ext cx="4900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АКТУАЛЬНОСТЬ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1039962"/>
            <a:ext cx="856895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Особую тревогу мы испытываем за самых беззащитных граждан - маленьких детей. Пока ребенок маленький, взрослые более или менее спокойны: они помогут ребенку, подстрахуют, предупредят, не допустят… но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скоро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наступит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момент,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когда ребенка надо будет начать отпускать от себя. Готов ли ребёнок к самостоятельным шагам? Сможет ли защитить себя, избежать опасностей? Об этом надо думать и заботиться уже сейчас, пока ребенок рядом с нами, взрослыми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Наша повседневная жизнь таит множество опасностей. Сохранить здоровье детей, уберечь их от травм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является долгом взрослых.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Н.А. Островский писал: «Самое дорогое у человека – это жизнь».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Один из главных критериев уровня жизни человека – это безопасность, а для маленького и неопытного ребёнка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безопасный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образ жизни гарантирует здоровье и счастливое будущее.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Безопасность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ребенка – это одна из основных забот как родителей, так и педагогов детского сада, ведь на их плечи ложится не только обязанность обеспечить сохранность ребенка, но и обучить его необходимому поведению в разных жизненных ситуациях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И от того, донесём ли мы, взрослые, до сознания ребёнка необходимые знания о безопасности, будет зависеть его жизнь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/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Дошкольный возраст - важнейший период, когда формируется личность и закладываются прочные основы опыта жизнедеятельности, здорового образа жизни. 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640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07504" y="188640"/>
            <a:ext cx="799288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Паспорт проекта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Тип проекта: познавательно –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творческий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Вид проекта:  групповой, </a:t>
            </a:r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краткосрочный</a:t>
            </a:r>
            <a:endParaRPr lang="ru-RU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Продолжительность проекта: </a:t>
            </a:r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08 – 12 ноября 2021 года</a:t>
            </a:r>
            <a:endParaRPr lang="ru-RU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Участники проекта: дети </a:t>
            </a:r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средней группы</a:t>
            </a:r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воспитатели, родители.</a:t>
            </a:r>
          </a:p>
          <a:p>
            <a:endParaRPr lang="ru-RU" dirty="0"/>
          </a:p>
        </p:txBody>
      </p:sp>
      <p:pic>
        <p:nvPicPr>
          <p:cNvPr id="5" name="Рисунок 4" descr="ehkhmblema_2015.png"/>
          <p:cNvPicPr>
            <a:picLocks noChangeAspect="1"/>
          </p:cNvPicPr>
          <p:nvPr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5671818" y="2458477"/>
            <a:ext cx="3456384" cy="4352077"/>
          </a:xfrm>
          <a:prstGeom prst="rect">
            <a:avLst/>
          </a:prstGeom>
        </p:spPr>
      </p:pic>
      <p:pic>
        <p:nvPicPr>
          <p:cNvPr id="6" name="Рисунок 5" descr="безопасность на дороге 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3794" y="2458477"/>
            <a:ext cx="4788024" cy="413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2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7792" y="260648"/>
            <a:ext cx="7704856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Ведущая образовательная область –</a:t>
            </a:r>
            <a:r>
              <a:rPr lang="ru-RU" sz="32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познавательное </a:t>
            </a:r>
            <a:r>
              <a:rPr lang="ru-RU" sz="32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развитие</a:t>
            </a:r>
          </a:p>
          <a:p>
            <a:pPr algn="ctr"/>
            <a:endParaRPr lang="ru-RU" sz="32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Области в интеграции: </a:t>
            </a:r>
            <a:endParaRPr lang="ru-RU" sz="32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32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Речевое развитие,</a:t>
            </a:r>
            <a:endParaRPr lang="ru-RU" sz="320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32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художественно-эстетическое развитие, 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социально-коммуникативное </a:t>
            </a:r>
            <a:r>
              <a:rPr lang="ru-RU" sz="32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развитие. </a:t>
            </a:r>
            <a:endParaRPr lang="ru-RU" sz="320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Содержимое 6" descr="hello_html_m3f8178c1.png"/>
          <p:cNvPicPr>
            <a:picLocks noGrp="1" noChangeAspect="1"/>
          </p:cNvPicPr>
          <p:nvPr/>
        </p:nvPicPr>
        <p:blipFill>
          <a:blip r:embed="rId3" cstate="print"/>
          <a:srcRect r="50000"/>
          <a:stretch>
            <a:fillRect/>
          </a:stretch>
        </p:blipFill>
        <p:spPr>
          <a:xfrm>
            <a:off x="6732240" y="3084082"/>
            <a:ext cx="2986684" cy="364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2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7" y="0"/>
            <a:ext cx="9144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2123728" y="0"/>
            <a:ext cx="46578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ЦЕЛЬ ПРОЕКТА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1124744"/>
            <a:ext cx="66967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Создать условия для формирования у детей среднего дошкольного возраста осознанного выполнения правил поведения, обеспечивающих сохранность их жизни и здоровья в современных условиях улицы, транспорта, природы, быта.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915816" y="2602072"/>
            <a:ext cx="26232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ЗАДАЧИ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0863" y="3505347"/>
            <a:ext cx="61206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v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Уточнить представления о правилах безопасности;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Расширять представления детей о правильном поведении в различных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ситуациях;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закрепление основ безопасности, стимулирования развития у детей самостоятельности и ответственности. </a:t>
            </a:r>
          </a:p>
          <a:p>
            <a:endParaRPr lang="ru-RU" dirty="0"/>
          </a:p>
        </p:txBody>
      </p:sp>
      <p:pic>
        <p:nvPicPr>
          <p:cNvPr id="8" name="Рисунок 7" descr="children-clipart-png-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47718" y="4538466"/>
            <a:ext cx="3121158" cy="231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2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539552" y="116632"/>
            <a:ext cx="78014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ОЖИДАЕМЫЙ РЕЗУЛЬТАТ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1484784"/>
            <a:ext cx="6912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Сформировать у детей представления о безопасном поведении в процессе реализации проекта.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Продолжать формировать у детей навыки социального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поведения.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Повышение познавательной активности.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dl-B4GU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725144"/>
            <a:ext cx="2350181" cy="1988840"/>
          </a:xfrm>
          <a:prstGeom prst="rect">
            <a:avLst/>
          </a:prstGeom>
        </p:spPr>
      </p:pic>
      <p:pic>
        <p:nvPicPr>
          <p:cNvPr id="8" name="Рисунок 7" descr="ehkhmblema_2015.png"/>
          <p:cNvPicPr>
            <a:picLocks noChangeAspect="1"/>
          </p:cNvPicPr>
          <p:nvPr/>
        </p:nvPicPr>
        <p:blipFill>
          <a:blip r:embed="rId5" cstate="print">
            <a:lum bright="-10000"/>
          </a:blip>
          <a:stretch>
            <a:fillRect/>
          </a:stretch>
        </p:blipFill>
        <p:spPr>
          <a:xfrm>
            <a:off x="5671818" y="2458477"/>
            <a:ext cx="3456384" cy="435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2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" y="0"/>
            <a:ext cx="9144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583497" y="-27384"/>
            <a:ext cx="619464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ПРОДУКТЫ ПРОЕКТНОЙ </a:t>
            </a:r>
          </a:p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ДЕЯТЕЛЬНОСТИ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23600"/>
            <a:ext cx="4262248" cy="22060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861048"/>
            <a:ext cx="2441436" cy="28028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5" y="3970892"/>
            <a:ext cx="5364088" cy="24674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0" y="3629658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Стенд «Уголок безопасности»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838468" y="6294559"/>
            <a:ext cx="3305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Лепка «Наш друг – светофор»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18751" y="6421906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Коллективная аппликация «Безопасная дорога»</a:t>
            </a:r>
            <a:endParaRPr lang="ru-RU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93860"/>
            <a:ext cx="3635897" cy="22708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5559" y="3491158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Презентация книжек-малышек «Моя безопасность.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8142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763688" y="25727"/>
            <a:ext cx="53392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ОСНОВНОЙ ЭТАП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96752"/>
            <a:ext cx="5004047" cy="23018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487" y="4134488"/>
            <a:ext cx="4239296" cy="19500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71" y="4077072"/>
            <a:ext cx="4239296" cy="19500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04" y="1283612"/>
            <a:ext cx="3661519" cy="212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2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462</Words>
  <Application>Microsoft Office PowerPoint</Application>
  <PresentationFormat>Экран (4:3)</PresentationFormat>
  <Paragraphs>56</Paragraphs>
  <Slides>18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Муниципальное казенное дошкольное образовательное учреждение города Новосибирска "Детский сад № 249 "КОЛОБОК" общеразвивающего вида с приоритетным осуществлением физического развития и оздоровления всех воспитанников"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казенное дошкольное образовательное учреждение города Новосибирска "Детский сад № 249 "КОЛОБОК" общеразвивающего вида с приоритетным осуществлением физического развития и оздоровления всех воспитанников" </dc:title>
  <dc:creator>Даниил Кривошапов</dc:creator>
  <cp:lastModifiedBy>Даниил Кривошапов</cp:lastModifiedBy>
  <cp:revision>15</cp:revision>
  <dcterms:created xsi:type="dcterms:W3CDTF">2021-11-14T06:39:25Z</dcterms:created>
  <dcterms:modified xsi:type="dcterms:W3CDTF">2021-11-14T11:40:13Z</dcterms:modified>
</cp:coreProperties>
</file>